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9" r:id="rId8"/>
    <p:sldId id="260" r:id="rId9"/>
    <p:sldId id="262" r:id="rId10"/>
    <p:sldId id="263" r:id="rId11"/>
    <p:sldId id="264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977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51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972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10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305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749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994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997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061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439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CF8A4-52CC-4F72-A746-C8AE44316D38}" type="datetimeFigureOut">
              <a:rPr lang="lt-LT" smtClean="0"/>
              <a:t>2016-04-21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B431-54E3-4B80-A9CC-E81B5A953C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578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lt-LT" dirty="0" smtClean="0"/>
              <a:t>Giedraičių ir mokyklos istorija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3312368"/>
          </a:xfrm>
        </p:spPr>
        <p:txBody>
          <a:bodyPr>
            <a:normAutofit/>
          </a:bodyPr>
          <a:lstStyle/>
          <a:p>
            <a:r>
              <a:rPr lang="lt-LT" sz="1600" dirty="0" smtClean="0"/>
              <a:t>Rašytiniuose šaltiniuose Giedraičiai pirmą kartą paminėti 1338 </a:t>
            </a:r>
            <a:r>
              <a:rPr lang="lt-LT" sz="1600" dirty="0" err="1" smtClean="0"/>
              <a:t>m</a:t>
            </a:r>
            <a:r>
              <a:rPr lang="lt-LT" sz="1600" dirty="0" smtClean="0"/>
              <a:t>. </a:t>
            </a:r>
            <a:r>
              <a:rPr lang="lt-LT" sz="1600" dirty="0" smtClean="0"/>
              <a:t>Giedraičius </a:t>
            </a:r>
            <a:r>
              <a:rPr lang="lt-LT" sz="1600" dirty="0" smtClean="0"/>
              <a:t>1373 ir 1375 </a:t>
            </a:r>
            <a:r>
              <a:rPr lang="lt-LT" sz="1600" dirty="0" err="1" smtClean="0"/>
              <a:t>m</a:t>
            </a:r>
            <a:r>
              <a:rPr lang="lt-LT" sz="1600" dirty="0" smtClean="0"/>
              <a:t>. nusiaubė kalavijuočiai. Tai buvęs vienas svarbiausių kunigaikščių Giedraičių kunigaikštijos centrų. </a:t>
            </a:r>
            <a:r>
              <a:rPr lang="lt-LT" sz="1600" dirty="0" smtClean="0"/>
              <a:t>1410 </a:t>
            </a:r>
            <a:r>
              <a:rPr lang="lt-LT" sz="1600" dirty="0" err="1" smtClean="0"/>
              <a:t>m</a:t>
            </a:r>
            <a:r>
              <a:rPr lang="lt-LT" sz="1600" dirty="0" smtClean="0"/>
              <a:t>. 1514 </a:t>
            </a:r>
            <a:r>
              <a:rPr lang="lt-LT" sz="1600" dirty="0" err="1" smtClean="0"/>
              <a:t>m</a:t>
            </a:r>
            <a:r>
              <a:rPr lang="lt-LT" sz="1600" dirty="0" smtClean="0"/>
              <a:t>. minimas miestelis. </a:t>
            </a:r>
          </a:p>
          <a:p>
            <a:r>
              <a:rPr lang="lt-LT" sz="1600" dirty="0" smtClean="0"/>
              <a:t>Nuo 1990 </a:t>
            </a:r>
            <a:r>
              <a:rPr lang="lt-LT" sz="1600" dirty="0" err="1" smtClean="0"/>
              <a:t>m</a:t>
            </a:r>
            <a:r>
              <a:rPr lang="lt-LT" sz="1600" dirty="0" smtClean="0"/>
              <a:t>. Giedraičių </a:t>
            </a:r>
            <a:r>
              <a:rPr lang="lt-LT" sz="1600" dirty="0" smtClean="0"/>
              <a:t>Antano Jaroševičiaus vidurinė mokykla, nuo 2015 </a:t>
            </a:r>
            <a:r>
              <a:rPr lang="lt-LT" sz="1600" dirty="0" err="1" smtClean="0"/>
              <a:t>m</a:t>
            </a:r>
            <a:r>
              <a:rPr lang="lt-LT" sz="1600" dirty="0" smtClean="0"/>
              <a:t>. balandžio 15 </a:t>
            </a:r>
            <a:r>
              <a:rPr lang="lt-LT" sz="1600" dirty="0" err="1" smtClean="0"/>
              <a:t>d</a:t>
            </a:r>
            <a:r>
              <a:rPr lang="lt-LT" sz="1600" dirty="0" smtClean="0"/>
              <a:t>. vidurinė mokykla tapo </a:t>
            </a:r>
            <a:r>
              <a:rPr lang="lt-LT" sz="1600" dirty="0" smtClean="0"/>
              <a:t>Giedraičių </a:t>
            </a:r>
            <a:r>
              <a:rPr lang="lt-LT" sz="1600" dirty="0" smtClean="0"/>
              <a:t>Antano Jaroševičiaus </a:t>
            </a:r>
            <a:r>
              <a:rPr lang="lt-LT" sz="1600" dirty="0" smtClean="0"/>
              <a:t>gimnazija.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17806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Kemento</a:t>
            </a:r>
            <a:r>
              <a:rPr lang="lt-LT" dirty="0" smtClean="0"/>
              <a:t> </a:t>
            </a:r>
            <a:r>
              <a:rPr lang="lt-LT" dirty="0" smtClean="0"/>
              <a:t>ežeras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4" y="1600200"/>
            <a:ext cx="8243754" cy="4637112"/>
          </a:xfrm>
        </p:spPr>
      </p:pic>
    </p:spTree>
    <p:extLst>
      <p:ext uri="{BB962C8B-B14F-4D97-AF65-F5344CB8AC3E}">
        <p14:creationId xmlns:p14="http://schemas.microsoft.com/office/powerpoint/2010/main" val="17481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Parkelyje </a:t>
            </a:r>
            <a:r>
              <a:rPr lang="lt-LT" dirty="0" smtClean="0">
                <a:sym typeface="Wingdings" pitchFamily="2" charset="2"/>
              </a:rPr>
              <a:t>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4" y="1600200"/>
            <a:ext cx="8243754" cy="4637112"/>
          </a:xfrm>
        </p:spPr>
      </p:pic>
    </p:spTree>
    <p:extLst>
      <p:ext uri="{BB962C8B-B14F-4D97-AF65-F5344CB8AC3E}">
        <p14:creationId xmlns:p14="http://schemas.microsoft.com/office/powerpoint/2010/main" val="28312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Paminklas, </a:t>
            </a:r>
            <a:r>
              <a:rPr lang="lt-LT" dirty="0" smtClean="0"/>
              <a:t>žuvusiems mūšyje ties Giedraičiais ir Širvintomis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470848" cy="4853136"/>
          </a:xfrm>
        </p:spPr>
      </p:pic>
    </p:spTree>
    <p:extLst>
      <p:ext uri="{BB962C8B-B14F-4D97-AF65-F5344CB8AC3E}">
        <p14:creationId xmlns:p14="http://schemas.microsoft.com/office/powerpoint/2010/main" val="40629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Štai tiek žingsnių nužingsniavome balandžio 6 ir 13 dienomis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545854" cy="4525963"/>
          </a:xfrm>
        </p:spPr>
      </p:pic>
      <p:pic>
        <p:nvPicPr>
          <p:cNvPr id="1027" name="Picture 3" descr="C:\Users\Mokinys\Desktop\Screenshot_2016-04-13-14-15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09" y="1700808"/>
            <a:ext cx="29702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Ir štai baigėme kelionę </a:t>
            </a:r>
            <a:r>
              <a:rPr lang="lt-LT" dirty="0" smtClean="0">
                <a:sym typeface="Wingdings" pitchFamily="2" charset="2"/>
              </a:rPr>
              <a:t> 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140871" cy="531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7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883825" cy="4997152"/>
          </a:xfrm>
        </p:spPr>
      </p:pic>
    </p:spTree>
    <p:extLst>
      <p:ext uri="{BB962C8B-B14F-4D97-AF65-F5344CB8AC3E}">
        <p14:creationId xmlns:p14="http://schemas.microsoft.com/office/powerpoint/2010/main" val="27145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Paminklas Giedraičių 670-tosioms metinėms atminti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2945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Einame link </a:t>
            </a:r>
            <a:r>
              <a:rPr lang="lt-LT" dirty="0" err="1" smtClean="0"/>
              <a:t>Zanėnų</a:t>
            </a:r>
            <a:r>
              <a:rPr lang="lt-LT" dirty="0" smtClean="0"/>
              <a:t> kalno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278826" cy="4709120"/>
          </a:xfrm>
        </p:spPr>
      </p:pic>
    </p:spTree>
    <p:extLst>
      <p:ext uri="{BB962C8B-B14F-4D97-AF65-F5344CB8AC3E}">
        <p14:creationId xmlns:p14="http://schemas.microsoft.com/office/powerpoint/2010/main" val="20827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Laikome Giedraičius ant delnų </a:t>
            </a:r>
            <a:r>
              <a:rPr lang="lt-LT" dirty="0" smtClean="0">
                <a:sym typeface="Wingdings" pitchFamily="2" charset="2"/>
              </a:rPr>
              <a:t>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834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Nesuvaidintos emocijos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76952" cy="4824536"/>
          </a:xfrm>
        </p:spPr>
      </p:pic>
    </p:spTree>
    <p:extLst>
      <p:ext uri="{BB962C8B-B14F-4D97-AF65-F5344CB8AC3E}">
        <p14:creationId xmlns:p14="http://schemas.microsoft.com/office/powerpoint/2010/main" val="33292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Einame link miškelio į pavėsinę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689716" cy="5017287"/>
          </a:xfrm>
        </p:spPr>
      </p:pic>
    </p:spTree>
    <p:extLst>
      <p:ext uri="{BB962C8B-B14F-4D97-AF65-F5344CB8AC3E}">
        <p14:creationId xmlns:p14="http://schemas.microsoft.com/office/powerpoint/2010/main" val="48054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Miško </a:t>
            </a:r>
            <a:r>
              <a:rPr lang="lt-LT" dirty="0" smtClean="0"/>
              <a:t>pavėsinėje, </a:t>
            </a:r>
            <a:r>
              <a:rPr lang="lt-LT" dirty="0" smtClean="0"/>
              <a:t>kurioje švenčiame kariuomenės dieną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761725" cy="5071294"/>
          </a:xfrm>
        </p:spPr>
      </p:pic>
    </p:spTree>
    <p:extLst>
      <p:ext uri="{BB962C8B-B14F-4D97-AF65-F5344CB8AC3E}">
        <p14:creationId xmlns:p14="http://schemas.microsoft.com/office/powerpoint/2010/main" val="947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5219" y="2571405"/>
            <a:ext cx="5296589" cy="2979332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lt-LT" sz="2400" dirty="0" smtClean="0"/>
              <a:t>Kryžius išėjusiems Giedraitiškiams, kurį pastatė žymūs mūsų žmonės A. M. Černiauskai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0009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134</Words>
  <Application>Microsoft Office PowerPoint</Application>
  <PresentationFormat>Demonstracija ekrane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Office tema</vt:lpstr>
      <vt:lpstr>Giedraičių ir mokyklos istorija</vt:lpstr>
      <vt:lpstr>PowerPoint pristatymas</vt:lpstr>
      <vt:lpstr>Paminklas Giedraičių 670-tosioms metinėms atminti </vt:lpstr>
      <vt:lpstr>Einame link Zanėnų kalno </vt:lpstr>
      <vt:lpstr>Laikome Giedraičius ant delnų </vt:lpstr>
      <vt:lpstr>Nesuvaidintos emocijos</vt:lpstr>
      <vt:lpstr>Einame link miškelio į pavėsinę </vt:lpstr>
      <vt:lpstr>Miško pavėsinėje, kurioje švenčiame kariuomenės dieną </vt:lpstr>
      <vt:lpstr>Kryžius išėjusiems Giedraitiškiams, kurį pastatė žymūs mūsų žmonės A. M. Černiauskai</vt:lpstr>
      <vt:lpstr>Kemento ežeras </vt:lpstr>
      <vt:lpstr>Parkelyje </vt:lpstr>
      <vt:lpstr>Paminklas, žuvusiems mūšyje ties Giedraičiais ir Širvintomis</vt:lpstr>
      <vt:lpstr>Štai tiek žingsnių nužingsniavome balandžio 6 ir 13 dienomis</vt:lpstr>
      <vt:lpstr>Ir štai baigėme kelionę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Giedraičių ir mokyklos istorija</dc:title>
  <dc:creator>Mokinys</dc:creator>
  <cp:lastModifiedBy>Mokinys</cp:lastModifiedBy>
  <cp:revision>7</cp:revision>
  <dcterms:created xsi:type="dcterms:W3CDTF">2016-04-13T09:26:08Z</dcterms:created>
  <dcterms:modified xsi:type="dcterms:W3CDTF">2016-04-21T11:48:14Z</dcterms:modified>
</cp:coreProperties>
</file>