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5" r:id="rId10"/>
    <p:sldId id="264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 smtClean="0"/>
              <a:t>10 000 žingsnių po Daugus</a:t>
            </a:r>
            <a:endParaRPr lang="lt-LT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2016-04 </a:t>
            </a:r>
          </a:p>
          <a:p>
            <a:r>
              <a:rPr lang="lt-LT" dirty="0" smtClean="0"/>
              <a:t>Alytaus r. Daugų Vlado Mirono gimnazija 5 A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17500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4. Gimnazijos teritorija (planas)</a:t>
            </a:r>
            <a:endParaRPr lang="lt-LT" dirty="0"/>
          </a:p>
        </p:txBody>
      </p:sp>
      <p:pic>
        <p:nvPicPr>
          <p:cNvPr id="5" name="Paveikslėlio vietos rezervavimo ženklas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9" r="25939"/>
          <a:stretch>
            <a:fillRect/>
          </a:stretch>
        </p:blipFill>
        <p:spPr/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lt-LT" dirty="0" smtClean="0"/>
              <a:t>Kai kurie mūsų draugai(gal pastebėjot, vienas visada telefonu žaidžia?) Mokykloje mažai vaikšto. Matavome žingsnius.  </a:t>
            </a:r>
          </a:p>
          <a:p>
            <a:r>
              <a:rPr lang="lt-LT" dirty="0" smtClean="0"/>
              <a:t>Žingsniavo 18 mokinių.</a:t>
            </a:r>
          </a:p>
          <a:p>
            <a:r>
              <a:rPr lang="lt-LT" dirty="0" smtClean="0"/>
              <a:t>Patikrinom programėlių rodmenis-daugiausiai  - 13 738 žingsniai.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923510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4901006" cy="966944"/>
          </a:xfrm>
        </p:spPr>
        <p:txBody>
          <a:bodyPr/>
          <a:lstStyle/>
          <a:p>
            <a:r>
              <a:rPr lang="lt-LT" dirty="0" smtClean="0"/>
              <a:t>5maršrutas </a:t>
            </a:r>
            <a:br>
              <a:rPr lang="lt-LT" dirty="0" smtClean="0"/>
            </a:br>
            <a:r>
              <a:rPr lang="lt-LT" dirty="0" smtClean="0"/>
              <a:t>Daugų </a:t>
            </a:r>
            <a:r>
              <a:rPr lang="lt-LT" dirty="0" smtClean="0"/>
              <a:t>miesto sporto aikštynai</a:t>
            </a:r>
            <a:endParaRPr lang="lt-LT" dirty="0"/>
          </a:p>
        </p:txBody>
      </p:sp>
      <p:pic>
        <p:nvPicPr>
          <p:cNvPr id="5" name="Paveikslėlio vietos rezervavimo ženklas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9" r="25939"/>
          <a:stretch>
            <a:fillRect/>
          </a:stretch>
        </p:blipFill>
        <p:spPr>
          <a:xfrm>
            <a:off x="8482107" y="1805516"/>
            <a:ext cx="2593287" cy="4042462"/>
          </a:xfrm>
        </p:spPr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4427669" cy="1563994"/>
          </a:xfrm>
        </p:spPr>
        <p:txBody>
          <a:bodyPr>
            <a:normAutofit fontScale="77500" lnSpcReduction="20000"/>
          </a:bodyPr>
          <a:lstStyle/>
          <a:p>
            <a:r>
              <a:rPr lang="lt-LT" dirty="0" smtClean="0"/>
              <a:t>Sportuoti pas mus labai populiaru, tad ir aikštynų yra tokių,  kuriuose malonu žaisti krepšinį ir tinklinį. Pasižvalgykime, kur vasarą galėsime, išbridę iš vandens, pajudėti</a:t>
            </a:r>
            <a:r>
              <a:rPr lang="lt-LT" dirty="0" smtClean="0"/>
              <a:t>?</a:t>
            </a:r>
          </a:p>
          <a:p>
            <a:r>
              <a:rPr lang="lt-LT" dirty="0" smtClean="0"/>
              <a:t>Šį kartą mūsų- 18 mokinių.</a:t>
            </a:r>
            <a:endParaRPr lang="lt-LT" dirty="0" smtClean="0"/>
          </a:p>
          <a:p>
            <a:r>
              <a:rPr lang="lt-LT" dirty="0" smtClean="0"/>
              <a:t>Pagal </a:t>
            </a:r>
            <a:r>
              <a:rPr lang="lt-LT" dirty="0" err="1" smtClean="0"/>
              <a:t>maps.lt</a:t>
            </a:r>
            <a:r>
              <a:rPr lang="lt-LT" dirty="0" smtClean="0"/>
              <a:t> svetainės </a:t>
            </a:r>
            <a:r>
              <a:rPr lang="lt-LT" dirty="0" err="1" smtClean="0"/>
              <a:t>matavimus</a:t>
            </a:r>
            <a:r>
              <a:rPr lang="lt-LT" dirty="0" smtClean="0"/>
              <a:t>,  nekartodami maršruto galime žingsniuoti 10 000 žingsnių </a:t>
            </a:r>
            <a:r>
              <a:rPr lang="lt-LT" dirty="0"/>
              <a:t>.</a:t>
            </a:r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405" y="1022346"/>
            <a:ext cx="2373992" cy="365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67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391924" y="1883832"/>
            <a:ext cx="6241816" cy="1371600"/>
          </a:xfrm>
        </p:spPr>
        <p:txBody>
          <a:bodyPr/>
          <a:lstStyle/>
          <a:p>
            <a:r>
              <a:rPr lang="lt-LT" dirty="0" smtClean="0"/>
              <a:t>Mes jau antrame aikštyne-sugalvojome pajudėti kitaip- išmatuoti didesniojo tako ilgį- 300 metrų. </a:t>
            </a:r>
            <a:endParaRPr lang="lt-LT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lt-LT" dirty="0" smtClean="0"/>
              <a:t> </a:t>
            </a:r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85" y="3912498"/>
            <a:ext cx="2538804" cy="1904103"/>
          </a:xfrm>
          <a:prstGeom prst="rect">
            <a:avLst/>
          </a:prstGeom>
        </p:spPr>
      </p:pic>
      <p:pic>
        <p:nvPicPr>
          <p:cNvPr id="10" name="Paveikslėlio vietos rezervavimo ženklas 9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9" r="25939"/>
          <a:stretch>
            <a:fillRect/>
          </a:stretch>
        </p:blipFill>
        <p:spPr>
          <a:xfrm>
            <a:off x="7730266" y="1041401"/>
            <a:ext cx="3063347" cy="4775200"/>
          </a:xfrm>
        </p:spPr>
      </p:pic>
    </p:spTree>
    <p:extLst>
      <p:ext uri="{BB962C8B-B14F-4D97-AF65-F5344CB8AC3E}">
        <p14:creationId xmlns:p14="http://schemas.microsoft.com/office/powerpoint/2010/main" val="1185080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75" y="940397"/>
            <a:ext cx="4927899" cy="492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75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1.  1 </a:t>
            </a:r>
            <a:r>
              <a:rPr lang="lt-LT" dirty="0" err="1" smtClean="0"/>
              <a:t>ieji</a:t>
            </a:r>
            <a:r>
              <a:rPr lang="lt-LT" dirty="0" smtClean="0"/>
              <a:t>  žingsniai</a:t>
            </a:r>
            <a:endParaRPr lang="lt-LT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lt-LT" dirty="0" smtClean="0"/>
              <a:t>Maršruto pavadinimas- </a:t>
            </a:r>
            <a:r>
              <a:rPr lang="lt-LT" dirty="0"/>
              <a:t>D</a:t>
            </a:r>
            <a:r>
              <a:rPr lang="lt-LT" dirty="0" smtClean="0"/>
              <a:t>augų ežero paplūdimiai</a:t>
            </a:r>
          </a:p>
          <a:p>
            <a:r>
              <a:rPr lang="lt-LT" dirty="0" smtClean="0"/>
              <a:t>Aplankėme  Pietinį ir Šiaurinį . Mokėmės orientuotis plane. Žygiavo 6 žmonės- matavome atstumą-</a:t>
            </a:r>
          </a:p>
          <a:p>
            <a:r>
              <a:rPr lang="lt-LT" dirty="0" smtClean="0"/>
              <a:t>7.5 km.</a:t>
            </a:r>
            <a:endParaRPr lang="lt-LT" dirty="0"/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38" y="1377554"/>
            <a:ext cx="5470525" cy="4102893"/>
          </a:xfrm>
        </p:spPr>
      </p:pic>
    </p:spTree>
    <p:extLst>
      <p:ext uri="{BB962C8B-B14F-4D97-AF65-F5344CB8AC3E}">
        <p14:creationId xmlns:p14="http://schemas.microsoft.com/office/powerpoint/2010/main" val="1074382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Daugų ežeras turi savo legendą. Buvo įdomu prisiminti</a:t>
            </a:r>
            <a:endParaRPr lang="lt-LT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lt-LT" dirty="0" smtClean="0"/>
              <a:t>Daugio sūnūs nuskendę ežere. Jie plėšydavę tinklus ir gąsdindavę žvejus. Tie, kurie spėdavę sušukti: ,,Vardan Dievo Tėvo, piktieji Daugai, atstokit!“- likdavę gyvi.</a:t>
            </a:r>
            <a:endParaRPr lang="lt-LT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382" y="672183"/>
            <a:ext cx="2352733" cy="3135753"/>
          </a:xfr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14" y="2074334"/>
            <a:ext cx="2617324" cy="349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19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Kažkada visas miestas buvęs saloje. </a:t>
            </a:r>
            <a:endParaRPr lang="lt-LT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lt-LT" dirty="0" smtClean="0"/>
              <a:t>Todėl čia buvo Vytauto Didžiojo medžioklės rezidencija.</a:t>
            </a:r>
          </a:p>
          <a:p>
            <a:r>
              <a:rPr lang="lt-LT" dirty="0" smtClean="0"/>
              <a:t>Pirmasis žygis buvo puikus, nes saulė švietė visą dieną ir buvo pavasario atostogos.</a:t>
            </a:r>
          </a:p>
        </p:txBody>
      </p:sp>
      <p:pic>
        <p:nvPicPr>
          <p:cNvPr id="6" name="Paveikslėlio vietos rezervavimo ženklas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r="72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9192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2-asis žingsniavimas</a:t>
            </a:r>
            <a:br>
              <a:rPr lang="lt-LT" dirty="0" smtClean="0"/>
            </a:br>
            <a:r>
              <a:rPr lang="lt-LT" dirty="0" smtClean="0"/>
              <a:t>,,Ar žinai gatvių pavadinimus?“</a:t>
            </a:r>
            <a:endParaRPr lang="lt-LT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lt-LT" dirty="0" smtClean="0"/>
              <a:t>Daugų miesto istorinės vietos. Plano nagrinėjimas užtruko, buvo šaltas vėjas.</a:t>
            </a:r>
          </a:p>
          <a:p>
            <a:r>
              <a:rPr lang="lt-LT" dirty="0" smtClean="0"/>
              <a:t>Ilgiausia gatvė- Vytauto(papildomai reikės išmatuoti...)</a:t>
            </a:r>
          </a:p>
          <a:p>
            <a:r>
              <a:rPr lang="lt-LT" dirty="0" smtClean="0"/>
              <a:t>18 vaikų su auklėtoja nuėjo 7 km.</a:t>
            </a:r>
            <a:endParaRPr lang="lt-LT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42" y="1105446"/>
            <a:ext cx="3265843" cy="2449382"/>
          </a:xfr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908" y="3476150"/>
            <a:ext cx="2910647" cy="218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55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Mums reikėjo šio maršruto: pakartojome pėsčiųjų saugaus eismo taisykles.</a:t>
            </a:r>
            <a:endParaRPr lang="lt-LT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lt-LT" sz="3200" dirty="0" smtClean="0"/>
              <a:t>- O kas ten eina ne šaligatviu????????????</a:t>
            </a:r>
            <a:endParaRPr lang="lt-LT" sz="3200" dirty="0"/>
          </a:p>
        </p:txBody>
      </p:sp>
      <p:pic>
        <p:nvPicPr>
          <p:cNvPr id="6" name="Paveikslėlio vietos rezervavimo ženklas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9" r="259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9476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3. Kelias į gimnaziją ir atgal</a:t>
            </a:r>
            <a:endParaRPr lang="lt-LT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lt-LT" sz="2800" dirty="0" smtClean="0"/>
              <a:t>Nusiminėm, </a:t>
            </a:r>
            <a:r>
              <a:rPr lang="lt-LT" dirty="0" smtClean="0"/>
              <a:t>lyja ir stiprus vėjas. Nusprendėm individualiai žingsniamačiu matuoti savo žingsnius: </a:t>
            </a:r>
            <a:r>
              <a:rPr lang="lt-LT" dirty="0" err="1" smtClean="0"/>
              <a:t>Rimėnai</a:t>
            </a:r>
            <a:r>
              <a:rPr lang="lt-LT" dirty="0" smtClean="0"/>
              <a:t>, </a:t>
            </a:r>
            <a:r>
              <a:rPr lang="lt-LT" dirty="0" err="1" smtClean="0"/>
              <a:t>Pocelonys</a:t>
            </a:r>
            <a:r>
              <a:rPr lang="lt-LT" dirty="0" smtClean="0"/>
              <a:t>, </a:t>
            </a:r>
            <a:r>
              <a:rPr lang="lt-LT" dirty="0"/>
              <a:t>D</a:t>
            </a:r>
            <a:r>
              <a:rPr lang="lt-LT" dirty="0" smtClean="0"/>
              <a:t>augų kaimas, </a:t>
            </a:r>
            <a:r>
              <a:rPr lang="lt-LT" dirty="0" err="1" smtClean="0"/>
              <a:t>Pivašiūnai</a:t>
            </a:r>
            <a:r>
              <a:rPr lang="lt-LT" dirty="0" smtClean="0"/>
              <a:t>. Kas daugiau vaikšto: kaimo ar miesto draugai</a:t>
            </a:r>
            <a:r>
              <a:rPr lang="lt-LT" dirty="0" smtClean="0"/>
              <a:t>?</a:t>
            </a:r>
          </a:p>
          <a:p>
            <a:r>
              <a:rPr lang="lt-LT" dirty="0" smtClean="0"/>
              <a:t>Šį kartą 6 mokiniai....</a:t>
            </a:r>
            <a:endParaRPr lang="lt-LT" dirty="0" smtClean="0"/>
          </a:p>
          <a:p>
            <a:r>
              <a:rPr lang="lt-LT" dirty="0" smtClean="0"/>
              <a:t>Mūsų Deimantė </a:t>
            </a:r>
            <a:r>
              <a:rPr lang="lt-LT" dirty="0" smtClean="0"/>
              <a:t>nuėjo daugiau nei </a:t>
            </a:r>
            <a:r>
              <a:rPr lang="lt-LT" dirty="0" smtClean="0"/>
              <a:t>10.000 </a:t>
            </a:r>
            <a:r>
              <a:rPr lang="lt-LT" dirty="0" smtClean="0"/>
              <a:t>žingsnių!</a:t>
            </a:r>
            <a:endParaRPr lang="lt-LT" dirty="0"/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39" y="1677522"/>
            <a:ext cx="5070568" cy="3802925"/>
          </a:xfrm>
        </p:spPr>
      </p:pic>
    </p:spTree>
    <p:extLst>
      <p:ext uri="{BB962C8B-B14F-4D97-AF65-F5344CB8AC3E}">
        <p14:creationId xmlns:p14="http://schemas.microsoft.com/office/powerpoint/2010/main" val="1268599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4. </a:t>
            </a:r>
            <a:r>
              <a:rPr lang="lt-LT" sz="3600" dirty="0" smtClean="0"/>
              <a:t>Vietinis maršrutas</a:t>
            </a:r>
            <a:endParaRPr lang="lt-LT" sz="3600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lt-LT" dirty="0" smtClean="0"/>
              <a:t>Pasidalinome į komandas ir su kiekvieno aukšto planu perėjome visų kabinetų ,,registraciją‘. Šiandien mūsų 17 .</a:t>
            </a:r>
          </a:p>
          <a:p>
            <a:r>
              <a:rPr lang="lt-LT" dirty="0" smtClean="0"/>
              <a:t>Iki pietų ėjome </a:t>
            </a:r>
            <a:r>
              <a:rPr lang="lt-LT" dirty="0" smtClean="0"/>
              <a:t>po nurodytas plane vietas.</a:t>
            </a:r>
          </a:p>
          <a:p>
            <a:r>
              <a:rPr lang="lt-LT" dirty="0" smtClean="0"/>
              <a:t>Po pietų -  socialinė </a:t>
            </a:r>
            <a:r>
              <a:rPr lang="lt-LT" dirty="0" smtClean="0"/>
              <a:t>veikla ( </a:t>
            </a:r>
            <a:r>
              <a:rPr lang="lt-LT" dirty="0" smtClean="0"/>
              <a:t>sutarėme žingsniamačių neišjungti </a:t>
            </a:r>
            <a:r>
              <a:rPr lang="lt-LT" dirty="0" smtClean="0"/>
              <a:t>).</a:t>
            </a:r>
          </a:p>
        </p:txBody>
      </p:sp>
      <p:pic>
        <p:nvPicPr>
          <p:cNvPr id="12" name="Turinio vietos rezervavimo ženklas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38" y="1377554"/>
            <a:ext cx="2781877" cy="2086408"/>
          </a:xfrm>
        </p:spPr>
      </p:pic>
      <p:pic>
        <p:nvPicPr>
          <p:cNvPr id="13" name="Paveikslėlis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530" y="3141233"/>
            <a:ext cx="3285355" cy="246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455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amtinė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159</TotalTime>
  <Words>353</Words>
  <Application>Microsoft Office PowerPoint</Application>
  <PresentationFormat>Plačiaekranė</PresentationFormat>
  <Paragraphs>36</Paragraphs>
  <Slides>12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2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12</vt:i4>
      </vt:variant>
    </vt:vector>
  </HeadingPairs>
  <TitlesOfParts>
    <vt:vector size="15" baseType="lpstr">
      <vt:lpstr>Arial</vt:lpstr>
      <vt:lpstr>Garamond</vt:lpstr>
      <vt:lpstr>Gamtinė</vt:lpstr>
      <vt:lpstr>10 000 žingsnių po Daugus</vt:lpstr>
      <vt:lpstr>„PowerPoint“ pateiktis</vt:lpstr>
      <vt:lpstr>1.  1 ieji  žingsniai</vt:lpstr>
      <vt:lpstr>Daugų ežeras turi savo legendą. Buvo įdomu prisiminti</vt:lpstr>
      <vt:lpstr>Kažkada visas miestas buvęs saloje. </vt:lpstr>
      <vt:lpstr>2-asis žingsniavimas ,,Ar žinai gatvių pavadinimus?“</vt:lpstr>
      <vt:lpstr>Mums reikėjo šio maršruto: pakartojome pėsčiųjų saugaus eismo taisykles.</vt:lpstr>
      <vt:lpstr>3. Kelias į gimnaziją ir atgal</vt:lpstr>
      <vt:lpstr>4. Vietinis maršrutas</vt:lpstr>
      <vt:lpstr>4. Gimnazijos teritorija (planas)</vt:lpstr>
      <vt:lpstr>5maršrutas  Daugų miesto sporto aikštynai</vt:lpstr>
      <vt:lpstr>Mes jau antrame aikštyne-sugalvojome pajudėti kitaip- išmatuoti didesniojo tako ilgį- 300 metrų.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10 000 žingsnių po Daugus</dc:title>
  <dc:creator>Rasa</dc:creator>
  <cp:lastModifiedBy>Rasa</cp:lastModifiedBy>
  <cp:revision>19</cp:revision>
  <dcterms:created xsi:type="dcterms:W3CDTF">2016-04-20T16:55:54Z</dcterms:created>
  <dcterms:modified xsi:type="dcterms:W3CDTF">2016-04-21T19:00:48Z</dcterms:modified>
</cp:coreProperties>
</file>